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72"/>
    <a:srgbClr val="EF5F17"/>
    <a:srgbClr val="E8E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>
        <p:scale>
          <a:sx n="85" d="100"/>
          <a:sy n="85" d="100"/>
        </p:scale>
        <p:origin x="832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850743-1BDA-CA6B-C472-920C0BBA5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640" y="1264919"/>
            <a:ext cx="9144000" cy="1909763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9375790-D18E-03D3-26CC-E6ED27BA4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640" y="326675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5151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76F069-CE28-C43D-139E-DFA697AB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F62922-1257-5D43-8FFE-47CF8921D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3671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F1ACFBB-6E4E-0C84-5CFA-9EFFB2F0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9EB500-0311-A9A6-35FC-A5436ED11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543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ource Sans Pro SemiBold" panose="020F0502020204030204" pitchFamily="34" charset="0"/>
          <a:ea typeface="Source Sans Pro" panose="020B0503030403020204" pitchFamily="34" charset="0"/>
          <a:cs typeface="Source Sans Pro SemiBold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9AB8B4-26E5-BD3B-D273-9D40ED637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0682" y="1828800"/>
            <a:ext cx="5002018" cy="1968078"/>
          </a:xfrm>
        </p:spPr>
        <p:txBody>
          <a:bodyPr anchor="ctr">
            <a:normAutofit/>
          </a:bodyPr>
          <a:lstStyle/>
          <a:p>
            <a:r>
              <a:rPr lang="nb-NO" sz="3600" dirty="0">
                <a:solidFill>
                  <a:schemeClr val="bg1"/>
                </a:solidFill>
                <a:latin typeface="Source Sans Pro SemiBold" panose="020F0502020204030204" pitchFamily="34" charset="0"/>
                <a:ea typeface="Source Sans Pro" panose="020B0503030403020204" pitchFamily="34" charset="0"/>
                <a:cs typeface="Source Sans Pro SemiBold" panose="020F0502020204030204" pitchFamily="34" charset="0"/>
              </a:rPr>
              <a:t>Vår lidenskap for utvikling skaper magiske endringer</a:t>
            </a:r>
          </a:p>
        </p:txBody>
      </p:sp>
      <p:pic>
        <p:nvPicPr>
          <p:cNvPr id="7" name="Bilde 6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08237303-FBA5-2C19-4120-1FD88DDA0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82" y="6062597"/>
            <a:ext cx="1067018" cy="246518"/>
          </a:xfrm>
          <a:prstGeom prst="rect">
            <a:avLst/>
          </a:prstGeom>
        </p:spPr>
      </p:pic>
      <p:pic>
        <p:nvPicPr>
          <p:cNvPr id="11" name="Bilde 10" descr="Et bilde som inneholder symbol, Grafikk, Font, logo&#10;&#10;Automatisk generert beskrivelse">
            <a:extLst>
              <a:ext uri="{FF2B5EF4-FFF2-40B4-BE49-F238E27FC236}">
                <a16:creationId xmlns:a16="http://schemas.microsoft.com/office/drawing/2014/main" id="{ED47AD26-E3AB-F202-080C-483B7B02D9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47"/>
          <a:stretch/>
        </p:blipFill>
        <p:spPr>
          <a:xfrm>
            <a:off x="1" y="4317167"/>
            <a:ext cx="2753264" cy="21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0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C91123A6-143F-6F64-3BBD-72422B94AEDB}"/>
              </a:ext>
            </a:extLst>
          </p:cNvPr>
          <p:cNvSpPr txBox="1">
            <a:spLocks/>
          </p:cNvSpPr>
          <p:nvPr/>
        </p:nvSpPr>
        <p:spPr>
          <a:xfrm>
            <a:off x="1093982" y="1469035"/>
            <a:ext cx="5002018" cy="23278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Source Sans Pro SemiBold" panose="020F0502020204030204" pitchFamily="34" charset="0"/>
                <a:ea typeface="Source Sans Pro" panose="020B0503030403020204" pitchFamily="34" charset="0"/>
                <a:cs typeface="Source Sans Pro SemiBold" panose="020F0502020204030204" pitchFamily="34" charset="0"/>
              </a:defRPr>
            </a:lvl1pPr>
          </a:lstStyle>
          <a:p>
            <a:r>
              <a:rPr lang="nb-NO" sz="3600" dirty="0"/>
              <a:t>Vår lidenskap for utvikling skaper magiske endringer</a:t>
            </a:r>
          </a:p>
        </p:txBody>
      </p:sp>
      <p:pic>
        <p:nvPicPr>
          <p:cNvPr id="6" name="Bilde 5" descr="Et bilde som inneholder person, klær, rist, finger&#10;&#10;Automatisk generert beskrivelse">
            <a:extLst>
              <a:ext uri="{FF2B5EF4-FFF2-40B4-BE49-F238E27FC236}">
                <a16:creationId xmlns:a16="http://schemas.microsoft.com/office/drawing/2014/main" id="{78FFD88A-54BB-6D79-1347-49AF78A835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3"/>
          <a:stretch/>
        </p:blipFill>
        <p:spPr>
          <a:xfrm>
            <a:off x="6460761" y="1469035"/>
            <a:ext cx="5731239" cy="3916493"/>
          </a:xfrm>
          <a:prstGeom prst="rect">
            <a:avLst/>
          </a:prstGeom>
        </p:spPr>
      </p:pic>
      <p:pic>
        <p:nvPicPr>
          <p:cNvPr id="10" name="Bilde 9" descr="Et bilde som inneholder Font, Grafikk, grafisk design, typografi&#10;&#10;Automatisk generert beskrivelse">
            <a:extLst>
              <a:ext uri="{FF2B5EF4-FFF2-40B4-BE49-F238E27FC236}">
                <a16:creationId xmlns:a16="http://schemas.microsoft.com/office/drawing/2014/main" id="{A19DDAB0-10E9-6D8A-929B-4C1CC7AE2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83" y="6062597"/>
            <a:ext cx="1067018" cy="246518"/>
          </a:xfrm>
          <a:prstGeom prst="rect">
            <a:avLst/>
          </a:prstGeom>
        </p:spPr>
      </p:pic>
      <p:pic>
        <p:nvPicPr>
          <p:cNvPr id="13" name="Bilde 12" descr="Et bilde som inneholder Grafikk, Font, design&#10;&#10;Automatisk generert beskrivelse">
            <a:extLst>
              <a:ext uri="{FF2B5EF4-FFF2-40B4-BE49-F238E27FC236}">
                <a16:creationId xmlns:a16="http://schemas.microsoft.com/office/drawing/2014/main" id="{8ADD61E2-C3D4-C08F-A88E-D9EC2DD0CB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47"/>
          <a:stretch/>
        </p:blipFill>
        <p:spPr>
          <a:xfrm>
            <a:off x="-1" y="4317167"/>
            <a:ext cx="2753265" cy="21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1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F1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EDCBE4-0A51-95EA-A1A5-F7C0424F3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A4154CC4-D963-41EC-E514-7C9DF02B2AEA}"/>
              </a:ext>
            </a:extLst>
          </p:cNvPr>
          <p:cNvSpPr txBox="1">
            <a:spLocks/>
          </p:cNvSpPr>
          <p:nvPr/>
        </p:nvSpPr>
        <p:spPr>
          <a:xfrm>
            <a:off x="1093981" y="1469035"/>
            <a:ext cx="7615303" cy="3957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Source Sans Pro SemiBold" panose="020F0502020204030204" pitchFamily="34" charset="0"/>
                <a:ea typeface="Source Sans Pro" panose="020B0503030403020204" pitchFamily="34" charset="0"/>
                <a:cs typeface="Source Sans Pro SemiBold" panose="020F0502020204030204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6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Tekstlinje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6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Ny tekstlinje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6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Og en tredje tekstlinje</a:t>
            </a:r>
          </a:p>
        </p:txBody>
      </p:sp>
      <p:pic>
        <p:nvPicPr>
          <p:cNvPr id="3" name="Bilde 2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34AB59A1-E73A-3832-4862-3E03E47C2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82" y="6062597"/>
            <a:ext cx="1067018" cy="24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2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07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5ECDE4-CB72-68DC-C739-A27688561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A404FFD2-27C6-B9FF-A13C-4D465B456852}"/>
              </a:ext>
            </a:extLst>
          </p:cNvPr>
          <p:cNvSpPr txBox="1">
            <a:spLocks/>
          </p:cNvSpPr>
          <p:nvPr/>
        </p:nvSpPr>
        <p:spPr>
          <a:xfrm>
            <a:off x="1093981" y="1469035"/>
            <a:ext cx="7615303" cy="3957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Source Sans Pro SemiBold" panose="020F0502020204030204" pitchFamily="34" charset="0"/>
                <a:ea typeface="Source Sans Pro" panose="020B0503030403020204" pitchFamily="34" charset="0"/>
                <a:cs typeface="Source Sans Pro SemiBold" panose="020F0502020204030204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6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Tekstlinje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6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Ny tekstlinje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6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Og en tredje tekstlinje</a:t>
            </a:r>
          </a:p>
        </p:txBody>
      </p:sp>
      <p:pic>
        <p:nvPicPr>
          <p:cNvPr id="2" name="Bilde 1" descr="Et bilde som inneholder Font, Grafikk, grafisk design, typografi&#10;&#10;Automatisk generert beskrivelse">
            <a:extLst>
              <a:ext uri="{FF2B5EF4-FFF2-40B4-BE49-F238E27FC236}">
                <a16:creationId xmlns:a16="http://schemas.microsoft.com/office/drawing/2014/main" id="{74AFBB88-F1D6-B3A3-ECA1-A24C64120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83" y="6062597"/>
            <a:ext cx="1067018" cy="24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54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28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Source Sans Pro</vt:lpstr>
      <vt:lpstr>Source Sans Pro SemiBold</vt:lpstr>
      <vt:lpstr>Office-tema</vt:lpstr>
      <vt:lpstr>Vår lidenskap for utvikling skaper magiske endringer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Sondre Berntsen</dc:creator>
  <cp:lastModifiedBy>Sondre Berntsen</cp:lastModifiedBy>
  <cp:revision>1</cp:revision>
  <dcterms:created xsi:type="dcterms:W3CDTF">2024-09-24T11:34:00Z</dcterms:created>
  <dcterms:modified xsi:type="dcterms:W3CDTF">2024-09-24T13:41:13Z</dcterms:modified>
</cp:coreProperties>
</file>